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5" r:id="rId4"/>
    <p:sldId id="264" r:id="rId5"/>
    <p:sldId id="261" r:id="rId6"/>
    <p:sldId id="257" r:id="rId7"/>
    <p:sldId id="258" r:id="rId8"/>
    <p:sldId id="259" r:id="rId9"/>
    <p:sldId id="260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61"/>
    <a:srgbClr val="FFFAEB"/>
    <a:srgbClr val="FFF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907CE-5385-7839-C1C4-A0D71724E7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0CD98B-31B6-C528-142E-E19D80B8AA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876DF-A2E3-DC58-722C-F5B1EE659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9635-9674-5ABE-0183-457589CA5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C97B9B-4026-209A-9795-158D8C6BE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2575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771A7-B9C9-2224-A74E-51A553EFA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C926B0-8CCE-16D2-6140-BDBAF364F2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8E96B-405F-7B31-A1BC-5E4F94087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E1079-B97A-4149-9502-FC4A95F88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ABCCA-70AE-EA58-4021-309FC7B92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0430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91BBED-BEF2-972B-5823-EF8F8EFBDF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2B4FDD-74F5-7C9C-D306-86DACE1B9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43D91-1015-3533-E038-EADF2D17F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1A348-F0CD-D79D-E584-68F96BEB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C2AE5-1AC8-2365-7179-BFCD20115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1442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9825A-5F39-3B61-F50D-EF01149CD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14543-235D-9797-E978-68A675DE1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6920A6-6C28-647A-FD2C-96158F6EB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64A18-8271-AA43-0647-66313E4C2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4DCE5-2653-F0C5-28E4-010C1BB98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5772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97FB1-6758-4AC2-FFC9-16B26848C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19F0C-6518-4A65-F229-9A561C835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BF0DF1-3024-78DA-7FA4-532B9AB0B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A70B-EEAA-9A05-3B49-CE6507230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B64AA-B031-BBEA-9E5D-82F9380A0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5237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3662F-9519-C394-1FA9-3C04463C7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04E74-0817-769C-B243-31BCF22DBB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7A44E2-DD71-249E-27A5-FEDFC9D99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B2F60A-05BE-55B3-9C77-959223989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EBECCA-8A72-453A-3F4C-A1E04E065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53DA0-A5D8-8727-32AC-6C3550802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5074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B3E6-DBEE-7BE9-E286-8550AF8B9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E6466-C4E3-8B78-7659-F5D1386D1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B2253-595F-853F-6C4A-B54A07674E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601ED2-D01F-2100-12AD-D96B5A2284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11BF33-7002-2999-AD96-38371B08FB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4C8D76-0654-6D2E-40F2-D63E23581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2FE25-70F8-3D17-9CEA-92F6DB08F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1F3CD5-DBA1-BE96-A3A3-7599D27F8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424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A6D70-8049-9CA8-BFC9-0F9AF49EE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ED67BC-984A-58E2-583B-FC62871E9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7DBB81-6E8D-B736-A8D6-686B04592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3F84FC-3E6C-D766-F95E-DEBAB0E1C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4731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33B5BF-AF97-4ED9-96AD-81FC73DA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9DBE7B-8EB2-C2DD-050E-BE52264FD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75A544-FFAF-B072-FF27-75EC85B4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2912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7B9EA-F701-065E-8CFF-27EAF2C3E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5E769-AF14-DA51-8BAB-6F028595B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E0035C-B1CA-FE00-44B2-60410961C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06CFC4-6217-3D8C-4E8B-75DA9A59A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BAA01F-D68A-0D27-60B5-1726888E9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C7286A-375A-D6F3-F2B5-939384F06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4883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0A66E-25BE-BD84-3FB7-32708390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ADE7F4-2B3F-C386-7F18-39BBF6926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AE45E-88D9-9F3A-1D95-16216D67C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F21F7-C980-12FA-1B5D-FFA070B0A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CC9B0B-8248-6782-5ABD-F8BCDBAC5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2B2D1-E74D-CFEC-7528-5CB0804BC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6611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07D2D0-641A-F209-462C-086568CA3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331D62-3D9E-0815-017B-FF780B592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DA9B2-3F16-5312-A9F3-D08F264F8B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95AC0-DDBC-4EEA-9607-2D6CC89407FD}" type="datetimeFigureOut">
              <a:rPr lang="en-IN" smtClean="0"/>
              <a:t>06-01-2023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12227-4260-ADD6-DA91-443FB4D1D7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E4A12-9EB9-695D-F753-4DDB5D28EF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56271-9E32-4B9F-A434-88FC6C061C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3777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7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jpe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9.png"/><Relationship Id="rId4" Type="http://schemas.microsoft.com/office/2007/relationships/hdphoto" Target="../media/hdphoto4.wdp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43EFCBF4-A4BF-1F46-3552-418095287FA5}"/>
              </a:ext>
            </a:extLst>
          </p:cNvPr>
          <p:cNvSpPr/>
          <p:nvPr/>
        </p:nvSpPr>
        <p:spPr>
          <a:xfrm>
            <a:off x="3906120" y="2770094"/>
            <a:ext cx="3134760" cy="658906"/>
          </a:xfrm>
          <a:custGeom>
            <a:avLst/>
            <a:gdLst>
              <a:gd name="connsiteX0" fmla="*/ 3475 w 21600"/>
              <a:gd name="connsiteY0" fmla="*/ 0 h 21600"/>
              <a:gd name="connsiteX1" fmla="*/ 18125 w 21600"/>
              <a:gd name="connsiteY1" fmla="*/ 0 h 21600"/>
              <a:gd name="connsiteX2" fmla="*/ 21600 w 21600"/>
              <a:gd name="connsiteY2" fmla="*/ 10800 h 21600"/>
              <a:gd name="connsiteX3" fmla="*/ 18125 w 21600"/>
              <a:gd name="connsiteY3" fmla="*/ 21600 h 21600"/>
              <a:gd name="connsiteX4" fmla="*/ 3475 w 21600"/>
              <a:gd name="connsiteY4" fmla="*/ 21600 h 21600"/>
              <a:gd name="connsiteX5" fmla="*/ 0 w 21600"/>
              <a:gd name="connsiteY5" fmla="*/ 10800 h 21600"/>
              <a:gd name="connsiteX6" fmla="*/ 3475 w 21600"/>
              <a:gd name="connsiteY6" fmla="*/ 0 h 21600"/>
              <a:gd name="connsiteX0" fmla="*/ 3241 w 21366"/>
              <a:gd name="connsiteY0" fmla="*/ 0 h 21600"/>
              <a:gd name="connsiteX1" fmla="*/ 17891 w 21366"/>
              <a:gd name="connsiteY1" fmla="*/ 0 h 21600"/>
              <a:gd name="connsiteX2" fmla="*/ 21366 w 21366"/>
              <a:gd name="connsiteY2" fmla="*/ 10800 h 21600"/>
              <a:gd name="connsiteX3" fmla="*/ 17891 w 21366"/>
              <a:gd name="connsiteY3" fmla="*/ 21600 h 21600"/>
              <a:gd name="connsiteX4" fmla="*/ 3241 w 21366"/>
              <a:gd name="connsiteY4" fmla="*/ 21600 h 21600"/>
              <a:gd name="connsiteX5" fmla="*/ 0 w 21366"/>
              <a:gd name="connsiteY5" fmla="*/ 10800 h 21600"/>
              <a:gd name="connsiteX6" fmla="*/ 3241 w 21366"/>
              <a:gd name="connsiteY6" fmla="*/ 0 h 21600"/>
              <a:gd name="connsiteX0" fmla="*/ 3241 w 21014"/>
              <a:gd name="connsiteY0" fmla="*/ 0 h 21600"/>
              <a:gd name="connsiteX1" fmla="*/ 17891 w 21014"/>
              <a:gd name="connsiteY1" fmla="*/ 0 h 21600"/>
              <a:gd name="connsiteX2" fmla="*/ 21014 w 21014"/>
              <a:gd name="connsiteY2" fmla="*/ 10800 h 21600"/>
              <a:gd name="connsiteX3" fmla="*/ 17891 w 21014"/>
              <a:gd name="connsiteY3" fmla="*/ 21600 h 21600"/>
              <a:gd name="connsiteX4" fmla="*/ 3241 w 21014"/>
              <a:gd name="connsiteY4" fmla="*/ 21600 h 21600"/>
              <a:gd name="connsiteX5" fmla="*/ 0 w 21014"/>
              <a:gd name="connsiteY5" fmla="*/ 10800 h 21600"/>
              <a:gd name="connsiteX6" fmla="*/ 3241 w 21014"/>
              <a:gd name="connsiteY6" fmla="*/ 0 h 21600"/>
              <a:gd name="connsiteX0" fmla="*/ 2948 w 20721"/>
              <a:gd name="connsiteY0" fmla="*/ 0 h 21600"/>
              <a:gd name="connsiteX1" fmla="*/ 17598 w 20721"/>
              <a:gd name="connsiteY1" fmla="*/ 0 h 21600"/>
              <a:gd name="connsiteX2" fmla="*/ 20721 w 20721"/>
              <a:gd name="connsiteY2" fmla="*/ 10800 h 21600"/>
              <a:gd name="connsiteX3" fmla="*/ 17598 w 20721"/>
              <a:gd name="connsiteY3" fmla="*/ 21600 h 21600"/>
              <a:gd name="connsiteX4" fmla="*/ 2948 w 20721"/>
              <a:gd name="connsiteY4" fmla="*/ 21600 h 21600"/>
              <a:gd name="connsiteX5" fmla="*/ 0 w 20721"/>
              <a:gd name="connsiteY5" fmla="*/ 10243 h 21600"/>
              <a:gd name="connsiteX6" fmla="*/ 2948 w 20721"/>
              <a:gd name="connsiteY6" fmla="*/ 0 h 21600"/>
              <a:gd name="connsiteX0" fmla="*/ 2948 w 20487"/>
              <a:gd name="connsiteY0" fmla="*/ 0 h 21600"/>
              <a:gd name="connsiteX1" fmla="*/ 17598 w 20487"/>
              <a:gd name="connsiteY1" fmla="*/ 0 h 21600"/>
              <a:gd name="connsiteX2" fmla="*/ 20487 w 20487"/>
              <a:gd name="connsiteY2" fmla="*/ 10800 h 21600"/>
              <a:gd name="connsiteX3" fmla="*/ 17598 w 20487"/>
              <a:gd name="connsiteY3" fmla="*/ 21600 h 21600"/>
              <a:gd name="connsiteX4" fmla="*/ 2948 w 20487"/>
              <a:gd name="connsiteY4" fmla="*/ 21600 h 21600"/>
              <a:gd name="connsiteX5" fmla="*/ 0 w 20487"/>
              <a:gd name="connsiteY5" fmla="*/ 10243 h 21600"/>
              <a:gd name="connsiteX6" fmla="*/ 2948 w 20487"/>
              <a:gd name="connsiteY6" fmla="*/ 0 h 21600"/>
              <a:gd name="connsiteX0" fmla="*/ 2948 w 20487"/>
              <a:gd name="connsiteY0" fmla="*/ 0 h 21600"/>
              <a:gd name="connsiteX1" fmla="*/ 17598 w 20487"/>
              <a:gd name="connsiteY1" fmla="*/ 0 h 21600"/>
              <a:gd name="connsiteX2" fmla="*/ 20487 w 20487"/>
              <a:gd name="connsiteY2" fmla="*/ 10800 h 21600"/>
              <a:gd name="connsiteX3" fmla="*/ 17598 w 20487"/>
              <a:gd name="connsiteY3" fmla="*/ 21600 h 21600"/>
              <a:gd name="connsiteX4" fmla="*/ 2948 w 20487"/>
              <a:gd name="connsiteY4" fmla="*/ 21600 h 21600"/>
              <a:gd name="connsiteX5" fmla="*/ 0 w 20487"/>
              <a:gd name="connsiteY5" fmla="*/ 11078 h 21600"/>
              <a:gd name="connsiteX6" fmla="*/ 2948 w 20487"/>
              <a:gd name="connsiteY6" fmla="*/ 0 h 2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487" h="21600">
                <a:moveTo>
                  <a:pt x="2948" y="0"/>
                </a:moveTo>
                <a:lnTo>
                  <a:pt x="17598" y="0"/>
                </a:lnTo>
                <a:cubicBezTo>
                  <a:pt x="19517" y="0"/>
                  <a:pt x="20487" y="4835"/>
                  <a:pt x="20487" y="10800"/>
                </a:cubicBezTo>
                <a:cubicBezTo>
                  <a:pt x="20487" y="16765"/>
                  <a:pt x="19517" y="21600"/>
                  <a:pt x="17598" y="21600"/>
                </a:cubicBezTo>
                <a:lnTo>
                  <a:pt x="2948" y="21600"/>
                </a:lnTo>
                <a:cubicBezTo>
                  <a:pt x="1029" y="21600"/>
                  <a:pt x="0" y="17043"/>
                  <a:pt x="0" y="11078"/>
                </a:cubicBezTo>
                <a:cubicBezTo>
                  <a:pt x="0" y="5113"/>
                  <a:pt x="1029" y="0"/>
                  <a:pt x="2948" y="0"/>
                </a:cubicBezTo>
                <a:close/>
              </a:path>
            </a:pathLst>
          </a:custGeom>
          <a:solidFill>
            <a:srgbClr val="FFFF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A6A303-5434-94D8-1D62-F26D4A328B1B}"/>
              </a:ext>
            </a:extLst>
          </p:cNvPr>
          <p:cNvSpPr txBox="1"/>
          <p:nvPr/>
        </p:nvSpPr>
        <p:spPr>
          <a:xfrm>
            <a:off x="3522457" y="4160902"/>
            <a:ext cx="29984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Download Rapido </a:t>
            </a:r>
          </a:p>
        </p:txBody>
      </p:sp>
    </p:spTree>
    <p:extLst>
      <p:ext uri="{BB962C8B-B14F-4D97-AF65-F5344CB8AC3E}">
        <p14:creationId xmlns:p14="http://schemas.microsoft.com/office/powerpoint/2010/main" val="2165849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uide to Effective Waste Management | BioEnergy Consult">
            <a:extLst>
              <a:ext uri="{FF2B5EF4-FFF2-40B4-BE49-F238E27FC236}">
                <a16:creationId xmlns:a16="http://schemas.microsoft.com/office/drawing/2014/main" id="{41AC7073-9C93-9023-CB67-356B14DE0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5" y="2238375"/>
            <a:ext cx="71437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929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Lack of discipline': 50 tons of garbage in Luneta after Christmas show,  says DENR | ABS-CBN News">
            <a:extLst>
              <a:ext uri="{FF2B5EF4-FFF2-40B4-BE49-F238E27FC236}">
                <a16:creationId xmlns:a16="http://schemas.microsoft.com/office/drawing/2014/main" id="{D5DCED6C-2977-9D02-DA0D-01D64C081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25" y="414338"/>
            <a:ext cx="9048750" cy="602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7138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opper Vehicles: Piaggio to deliver 30 hopper vehicles to Jodhpur Nagar  Nigam, Auto News, ET Auto">
            <a:extLst>
              <a:ext uri="{FF2B5EF4-FFF2-40B4-BE49-F238E27FC236}">
                <a16:creationId xmlns:a16="http://schemas.microsoft.com/office/drawing/2014/main" id="{B0DF56C6-458F-769C-E481-E904F81CD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0089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The Recycled Garden — Turning Waste into Wildflowers | RTS">
            <a:extLst>
              <a:ext uri="{FF2B5EF4-FFF2-40B4-BE49-F238E27FC236}">
                <a16:creationId xmlns:a16="http://schemas.microsoft.com/office/drawing/2014/main" id="{5139A9F4-8401-03AE-6B79-607B7780E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76213"/>
            <a:ext cx="9753600" cy="650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5919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Chennai corporation's garbage tax move draws flak from residents | Chennai  News - Times of India">
            <a:extLst>
              <a:ext uri="{FF2B5EF4-FFF2-40B4-BE49-F238E27FC236}">
                <a16:creationId xmlns:a16="http://schemas.microsoft.com/office/drawing/2014/main" id="{0D7D6158-8C2B-7080-55D2-0435F0FB5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2791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Waste Management - Waste Recycling &amp; Disposal - LeafySpace">
            <a:extLst>
              <a:ext uri="{FF2B5EF4-FFF2-40B4-BE49-F238E27FC236}">
                <a16:creationId xmlns:a16="http://schemas.microsoft.com/office/drawing/2014/main" id="{3D032DB8-E2E0-B5F5-D284-C0AE19931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548" y="1016000"/>
            <a:ext cx="9863707" cy="506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501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068440F-464A-478F-FD45-059302EC1BB1}"/>
              </a:ext>
            </a:extLst>
          </p:cNvPr>
          <p:cNvSpPr/>
          <p:nvPr/>
        </p:nvSpPr>
        <p:spPr>
          <a:xfrm>
            <a:off x="0" y="0"/>
            <a:ext cx="12192000" cy="633412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2A96B3-C81F-F846-1C18-B0412A2A7564}"/>
              </a:ext>
            </a:extLst>
          </p:cNvPr>
          <p:cNvSpPr txBox="1"/>
          <p:nvPr/>
        </p:nvSpPr>
        <p:spPr>
          <a:xfrm>
            <a:off x="4575036" y="2289474"/>
            <a:ext cx="1847851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500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12" name="Graphic 11" descr="Syncing cloud">
            <a:extLst>
              <a:ext uri="{FF2B5EF4-FFF2-40B4-BE49-F238E27FC236}">
                <a16:creationId xmlns:a16="http://schemas.microsoft.com/office/drawing/2014/main" id="{4267BD3F-FBA3-2B9E-BC27-E4A0338A1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75215" y="2370457"/>
            <a:ext cx="448480" cy="36766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9CC9E89-17E3-90E8-686A-AB7AEF1DB8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407" y="3614744"/>
            <a:ext cx="2539682" cy="73650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CDE020A-D52F-4F60-B095-9689687080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6" t="21529" r="9925" b="36051"/>
          <a:stretch/>
        </p:blipFill>
        <p:spPr>
          <a:xfrm>
            <a:off x="2099567" y="1270570"/>
            <a:ext cx="1639073" cy="34137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D876E40-4419-918C-3A45-DB3F5E3E1AC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35" r="16764" b="26019"/>
          <a:stretch/>
        </p:blipFill>
        <p:spPr>
          <a:xfrm>
            <a:off x="8220831" y="1441258"/>
            <a:ext cx="1639073" cy="6191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7652DA3-339D-E9AE-F68A-43DCA077F3D0}"/>
              </a:ext>
            </a:extLst>
          </p:cNvPr>
          <p:cNvSpPr txBox="1"/>
          <p:nvPr/>
        </p:nvSpPr>
        <p:spPr>
          <a:xfrm>
            <a:off x="4204447" y="1805912"/>
            <a:ext cx="272527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500" dirty="0"/>
              <a:t>🆆🅰🆂🆃🅴</a:t>
            </a:r>
          </a:p>
        </p:txBody>
      </p:sp>
    </p:spTree>
    <p:extLst>
      <p:ext uri="{BB962C8B-B14F-4D97-AF65-F5344CB8AC3E}">
        <p14:creationId xmlns:p14="http://schemas.microsoft.com/office/powerpoint/2010/main" val="3628367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0DE472-9D74-BAF1-20AE-291F17C72C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6" r="3856" b="1045"/>
          <a:stretch/>
        </p:blipFill>
        <p:spPr>
          <a:xfrm>
            <a:off x="2805952" y="-71718"/>
            <a:ext cx="6454589" cy="6786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533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5CB6B6B-7322-BA7E-7FBC-39FF833425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64" t="11476" r="12126" b="11995"/>
          <a:stretch/>
        </p:blipFill>
        <p:spPr>
          <a:xfrm>
            <a:off x="8399929" y="497326"/>
            <a:ext cx="3174603" cy="3196385"/>
          </a:xfrm>
          <a:prstGeom prst="flowChartConnector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09664A-1D4C-7DDB-2CD8-F4A48545E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770" y="590665"/>
            <a:ext cx="3174603" cy="3174603"/>
          </a:xfrm>
          <a:prstGeom prst="rect">
            <a:avLst/>
          </a:prstGeom>
        </p:spPr>
      </p:pic>
      <p:pic>
        <p:nvPicPr>
          <p:cNvPr id="1026" name="Picture 2" descr="*">
            <a:extLst>
              <a:ext uri="{FF2B5EF4-FFF2-40B4-BE49-F238E27FC236}">
                <a16:creationId xmlns:a16="http://schemas.microsoft.com/office/drawing/2014/main" id="{64DA913E-D203-DAA8-2628-E2C52DFC6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447" y="890588"/>
            <a:ext cx="7987553" cy="507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*">
            <a:extLst>
              <a:ext uri="{FF2B5EF4-FFF2-40B4-BE49-F238E27FC236}">
                <a16:creationId xmlns:a16="http://schemas.microsoft.com/office/drawing/2014/main" id="{251C24B5-2773-3BFA-3FB2-267C06316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847" y="1042988"/>
            <a:ext cx="7987553" cy="507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9908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7A6A303-5434-94D8-1D62-F26D4A328B1B}"/>
              </a:ext>
            </a:extLst>
          </p:cNvPr>
          <p:cNvSpPr txBox="1"/>
          <p:nvPr/>
        </p:nvSpPr>
        <p:spPr>
          <a:xfrm>
            <a:off x="2794859" y="3429000"/>
            <a:ext cx="29984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/>
              <a:t>Arshad Husain</a:t>
            </a:r>
          </a:p>
          <a:p>
            <a:pPr algn="ctr"/>
            <a:r>
              <a:rPr lang="en-IN" sz="2000" dirty="0">
                <a:solidFill>
                  <a:schemeClr val="bg2">
                    <a:lumMod val="50000"/>
                  </a:schemeClr>
                </a:solidFill>
              </a:rPr>
              <a:t>Creator</a:t>
            </a:r>
          </a:p>
        </p:txBody>
      </p:sp>
      <p:pic>
        <p:nvPicPr>
          <p:cNvPr id="6152" name="Picture 8" descr="14,219,640 Men Stock Photos, Pictures &amp; Royalty-Free Images - iStock">
            <a:extLst>
              <a:ext uri="{FF2B5EF4-FFF2-40B4-BE49-F238E27FC236}">
                <a16:creationId xmlns:a16="http://schemas.microsoft.com/office/drawing/2014/main" id="{E38F379B-75DD-C0A5-FFE1-AD3EE132A6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3" r="19723"/>
          <a:stretch/>
        </p:blipFill>
        <p:spPr bwMode="auto">
          <a:xfrm>
            <a:off x="3214094" y="1182780"/>
            <a:ext cx="2160000" cy="2059064"/>
          </a:xfrm>
          <a:prstGeom prst="flowChartConnector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0164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7A6A303-5434-94D8-1D62-F26D4A328B1B}"/>
              </a:ext>
            </a:extLst>
          </p:cNvPr>
          <p:cNvSpPr txBox="1"/>
          <p:nvPr/>
        </p:nvSpPr>
        <p:spPr>
          <a:xfrm>
            <a:off x="2794454" y="3429000"/>
            <a:ext cx="29984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/>
              <a:t>Safety   Tip’s</a:t>
            </a:r>
          </a:p>
          <a:p>
            <a:pPr algn="ctr"/>
            <a:r>
              <a:rPr lang="en-IN" sz="2000" dirty="0">
                <a:solidFill>
                  <a:schemeClr val="bg2">
                    <a:lumMod val="50000"/>
                  </a:schemeClr>
                </a:solidFill>
              </a:rPr>
              <a:t>For journey</a:t>
            </a:r>
          </a:p>
        </p:txBody>
      </p:sp>
      <p:pic>
        <p:nvPicPr>
          <p:cNvPr id="8196" name="Picture 4" descr="Call 24 7 flat icon support service and website Vector Image">
            <a:extLst>
              <a:ext uri="{FF2B5EF4-FFF2-40B4-BE49-F238E27FC236}">
                <a16:creationId xmlns:a16="http://schemas.microsoft.com/office/drawing/2014/main" id="{25DBD896-638D-5C6C-2DE4-FF99EA0470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59" t="4836" r="2564" b="11634"/>
          <a:stretch/>
        </p:blipFill>
        <p:spPr bwMode="auto">
          <a:xfrm>
            <a:off x="3101788" y="991080"/>
            <a:ext cx="2384612" cy="2250764"/>
          </a:xfrm>
          <a:prstGeom prst="flowChartConnector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Medical report - Free medical icons">
            <a:extLst>
              <a:ext uri="{FF2B5EF4-FFF2-40B4-BE49-F238E27FC236}">
                <a16:creationId xmlns:a16="http://schemas.microsoft.com/office/drawing/2014/main" id="{FD2B0AE7-00C6-C386-FD49-37C2CAD2E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1788" y="991844"/>
            <a:ext cx="2384612" cy="22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165 Safety First Icon Illustrations &amp; Clip Art - iStock">
            <a:extLst>
              <a:ext uri="{FF2B5EF4-FFF2-40B4-BE49-F238E27FC236}">
                <a16:creationId xmlns:a16="http://schemas.microsoft.com/office/drawing/2014/main" id="{B412B612-D453-07C1-AD1C-F27D49C75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176" y="1003407"/>
            <a:ext cx="2383802" cy="225000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4A15159-8414-D18A-397F-8F34CD65DD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814" y="827814"/>
            <a:ext cx="5202371" cy="520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683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vector of yellow auto rickshaw with driver , a primary transport vehicle in  Tamilnadu , India Stock Vector Image &amp; Art - Alamy">
            <a:extLst>
              <a:ext uri="{FF2B5EF4-FFF2-40B4-BE49-F238E27FC236}">
                <a16:creationId xmlns:a16="http://schemas.microsoft.com/office/drawing/2014/main" id="{CF142B63-E360-3BA6-5C2C-954C0A1DA9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2" b="4516"/>
          <a:stretch/>
        </p:blipFill>
        <p:spPr bwMode="auto">
          <a:xfrm flipH="1">
            <a:off x="3048000" y="1295400"/>
            <a:ext cx="6042212" cy="4074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8413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F286191B-6695-7229-1B1F-231EEFB9E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1129" y="2156013"/>
            <a:ext cx="896470" cy="896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F66AB6-17F6-FE61-AE83-6F9FE0AD4B39}"/>
              </a:ext>
            </a:extLst>
          </p:cNvPr>
          <p:cNvSpPr txBox="1"/>
          <p:nvPr/>
        </p:nvSpPr>
        <p:spPr>
          <a:xfrm>
            <a:off x="3541060" y="1945341"/>
            <a:ext cx="42761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rgbClr val="FFD961"/>
                </a:solidFill>
              </a:rPr>
              <a:t>Facebook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7BDA1C9F-22F4-54C0-E912-75792324E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1129" y="3161727"/>
            <a:ext cx="896470" cy="896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CC1E47-5EEF-40B5-19A1-593AFBFA445C}"/>
              </a:ext>
            </a:extLst>
          </p:cNvPr>
          <p:cNvSpPr txBox="1"/>
          <p:nvPr/>
        </p:nvSpPr>
        <p:spPr>
          <a:xfrm>
            <a:off x="3541059" y="2927501"/>
            <a:ext cx="44016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rgbClr val="FFD961"/>
                </a:solidFill>
              </a:rPr>
              <a:t>Instagram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5D475D-083E-3E95-2418-504E2BDBC3F1}"/>
              </a:ext>
            </a:extLst>
          </p:cNvPr>
          <p:cNvSpPr txBox="1"/>
          <p:nvPr/>
        </p:nvSpPr>
        <p:spPr>
          <a:xfrm>
            <a:off x="3621740" y="3909661"/>
            <a:ext cx="44016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rgbClr val="FFD961"/>
                </a:solidFill>
              </a:rPr>
              <a:t>Twitter</a:t>
            </a:r>
          </a:p>
        </p:txBody>
      </p:sp>
      <p:pic>
        <p:nvPicPr>
          <p:cNvPr id="5128" name="Picture 8">
            <a:extLst>
              <a:ext uri="{FF2B5EF4-FFF2-40B4-BE49-F238E27FC236}">
                <a16:creationId xmlns:a16="http://schemas.microsoft.com/office/drawing/2014/main" id="{F4EA73CF-0E85-2FD0-CF84-1214F44E3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1129" y="4151800"/>
            <a:ext cx="896471" cy="896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>
            <a:extLst>
              <a:ext uri="{FF2B5EF4-FFF2-40B4-BE49-F238E27FC236}">
                <a16:creationId xmlns:a16="http://schemas.microsoft.com/office/drawing/2014/main" id="{5A3B3F7C-BF69-758D-D390-651904887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1129" y="5201808"/>
            <a:ext cx="896471" cy="99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C37877-365C-6FB8-629C-EE744C210822}"/>
              </a:ext>
            </a:extLst>
          </p:cNvPr>
          <p:cNvSpPr txBox="1"/>
          <p:nvPr/>
        </p:nvSpPr>
        <p:spPr>
          <a:xfrm>
            <a:off x="3541058" y="5022428"/>
            <a:ext cx="44016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rgbClr val="FFD961"/>
                </a:solidFill>
              </a:rPr>
              <a:t>YouTube</a:t>
            </a:r>
          </a:p>
        </p:txBody>
      </p:sp>
      <p:pic>
        <p:nvPicPr>
          <p:cNvPr id="5132" name="Picture 12">
            <a:extLst>
              <a:ext uri="{FF2B5EF4-FFF2-40B4-BE49-F238E27FC236}">
                <a16:creationId xmlns:a16="http://schemas.microsoft.com/office/drawing/2014/main" id="{4B69B724-2F6D-62A1-0FEB-607495B42F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645" y="1147479"/>
            <a:ext cx="896472" cy="896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31FFCE-C17B-1542-A293-0948BF28C13C}"/>
              </a:ext>
            </a:extLst>
          </p:cNvPr>
          <p:cNvSpPr txBox="1"/>
          <p:nvPr/>
        </p:nvSpPr>
        <p:spPr>
          <a:xfrm>
            <a:off x="3532095" y="932329"/>
            <a:ext cx="42761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rgbClr val="FFD961"/>
                </a:solidFill>
              </a:rPr>
              <a:t>Blogging</a:t>
            </a:r>
          </a:p>
        </p:txBody>
      </p:sp>
      <p:pic>
        <p:nvPicPr>
          <p:cNvPr id="5134" name="Picture 14">
            <a:extLst>
              <a:ext uri="{FF2B5EF4-FFF2-40B4-BE49-F238E27FC236}">
                <a16:creationId xmlns:a16="http://schemas.microsoft.com/office/drawing/2014/main" id="{4C45F180-5D89-7CCE-81B3-9F7C5D582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646" y="192738"/>
            <a:ext cx="896471" cy="896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DE26B9-F7C8-9265-B3EC-281D0E503F4F}"/>
              </a:ext>
            </a:extLst>
          </p:cNvPr>
          <p:cNvSpPr txBox="1"/>
          <p:nvPr/>
        </p:nvSpPr>
        <p:spPr>
          <a:xfrm>
            <a:off x="3532093" y="-35865"/>
            <a:ext cx="42761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rgbClr val="FFD961"/>
                </a:solidFill>
              </a:rPr>
              <a:t>Emails</a:t>
            </a:r>
          </a:p>
        </p:txBody>
      </p:sp>
    </p:spTree>
    <p:extLst>
      <p:ext uri="{BB962C8B-B14F-4D97-AF65-F5344CB8AC3E}">
        <p14:creationId xmlns:p14="http://schemas.microsoft.com/office/powerpoint/2010/main" val="2257420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43EFCBF4-A4BF-1F46-3552-418095287FA5}"/>
              </a:ext>
            </a:extLst>
          </p:cNvPr>
          <p:cNvSpPr/>
          <p:nvPr/>
        </p:nvSpPr>
        <p:spPr>
          <a:xfrm>
            <a:off x="3906120" y="2770094"/>
            <a:ext cx="3134760" cy="658906"/>
          </a:xfrm>
          <a:custGeom>
            <a:avLst/>
            <a:gdLst>
              <a:gd name="connsiteX0" fmla="*/ 3475 w 21600"/>
              <a:gd name="connsiteY0" fmla="*/ 0 h 21600"/>
              <a:gd name="connsiteX1" fmla="*/ 18125 w 21600"/>
              <a:gd name="connsiteY1" fmla="*/ 0 h 21600"/>
              <a:gd name="connsiteX2" fmla="*/ 21600 w 21600"/>
              <a:gd name="connsiteY2" fmla="*/ 10800 h 21600"/>
              <a:gd name="connsiteX3" fmla="*/ 18125 w 21600"/>
              <a:gd name="connsiteY3" fmla="*/ 21600 h 21600"/>
              <a:gd name="connsiteX4" fmla="*/ 3475 w 21600"/>
              <a:gd name="connsiteY4" fmla="*/ 21600 h 21600"/>
              <a:gd name="connsiteX5" fmla="*/ 0 w 21600"/>
              <a:gd name="connsiteY5" fmla="*/ 10800 h 21600"/>
              <a:gd name="connsiteX6" fmla="*/ 3475 w 21600"/>
              <a:gd name="connsiteY6" fmla="*/ 0 h 21600"/>
              <a:gd name="connsiteX0" fmla="*/ 3241 w 21366"/>
              <a:gd name="connsiteY0" fmla="*/ 0 h 21600"/>
              <a:gd name="connsiteX1" fmla="*/ 17891 w 21366"/>
              <a:gd name="connsiteY1" fmla="*/ 0 h 21600"/>
              <a:gd name="connsiteX2" fmla="*/ 21366 w 21366"/>
              <a:gd name="connsiteY2" fmla="*/ 10800 h 21600"/>
              <a:gd name="connsiteX3" fmla="*/ 17891 w 21366"/>
              <a:gd name="connsiteY3" fmla="*/ 21600 h 21600"/>
              <a:gd name="connsiteX4" fmla="*/ 3241 w 21366"/>
              <a:gd name="connsiteY4" fmla="*/ 21600 h 21600"/>
              <a:gd name="connsiteX5" fmla="*/ 0 w 21366"/>
              <a:gd name="connsiteY5" fmla="*/ 10800 h 21600"/>
              <a:gd name="connsiteX6" fmla="*/ 3241 w 21366"/>
              <a:gd name="connsiteY6" fmla="*/ 0 h 21600"/>
              <a:gd name="connsiteX0" fmla="*/ 3241 w 21014"/>
              <a:gd name="connsiteY0" fmla="*/ 0 h 21600"/>
              <a:gd name="connsiteX1" fmla="*/ 17891 w 21014"/>
              <a:gd name="connsiteY1" fmla="*/ 0 h 21600"/>
              <a:gd name="connsiteX2" fmla="*/ 21014 w 21014"/>
              <a:gd name="connsiteY2" fmla="*/ 10800 h 21600"/>
              <a:gd name="connsiteX3" fmla="*/ 17891 w 21014"/>
              <a:gd name="connsiteY3" fmla="*/ 21600 h 21600"/>
              <a:gd name="connsiteX4" fmla="*/ 3241 w 21014"/>
              <a:gd name="connsiteY4" fmla="*/ 21600 h 21600"/>
              <a:gd name="connsiteX5" fmla="*/ 0 w 21014"/>
              <a:gd name="connsiteY5" fmla="*/ 10800 h 21600"/>
              <a:gd name="connsiteX6" fmla="*/ 3241 w 21014"/>
              <a:gd name="connsiteY6" fmla="*/ 0 h 21600"/>
              <a:gd name="connsiteX0" fmla="*/ 2948 w 20721"/>
              <a:gd name="connsiteY0" fmla="*/ 0 h 21600"/>
              <a:gd name="connsiteX1" fmla="*/ 17598 w 20721"/>
              <a:gd name="connsiteY1" fmla="*/ 0 h 21600"/>
              <a:gd name="connsiteX2" fmla="*/ 20721 w 20721"/>
              <a:gd name="connsiteY2" fmla="*/ 10800 h 21600"/>
              <a:gd name="connsiteX3" fmla="*/ 17598 w 20721"/>
              <a:gd name="connsiteY3" fmla="*/ 21600 h 21600"/>
              <a:gd name="connsiteX4" fmla="*/ 2948 w 20721"/>
              <a:gd name="connsiteY4" fmla="*/ 21600 h 21600"/>
              <a:gd name="connsiteX5" fmla="*/ 0 w 20721"/>
              <a:gd name="connsiteY5" fmla="*/ 10243 h 21600"/>
              <a:gd name="connsiteX6" fmla="*/ 2948 w 20721"/>
              <a:gd name="connsiteY6" fmla="*/ 0 h 21600"/>
              <a:gd name="connsiteX0" fmla="*/ 2948 w 20487"/>
              <a:gd name="connsiteY0" fmla="*/ 0 h 21600"/>
              <a:gd name="connsiteX1" fmla="*/ 17598 w 20487"/>
              <a:gd name="connsiteY1" fmla="*/ 0 h 21600"/>
              <a:gd name="connsiteX2" fmla="*/ 20487 w 20487"/>
              <a:gd name="connsiteY2" fmla="*/ 10800 h 21600"/>
              <a:gd name="connsiteX3" fmla="*/ 17598 w 20487"/>
              <a:gd name="connsiteY3" fmla="*/ 21600 h 21600"/>
              <a:gd name="connsiteX4" fmla="*/ 2948 w 20487"/>
              <a:gd name="connsiteY4" fmla="*/ 21600 h 21600"/>
              <a:gd name="connsiteX5" fmla="*/ 0 w 20487"/>
              <a:gd name="connsiteY5" fmla="*/ 10243 h 21600"/>
              <a:gd name="connsiteX6" fmla="*/ 2948 w 20487"/>
              <a:gd name="connsiteY6" fmla="*/ 0 h 21600"/>
              <a:gd name="connsiteX0" fmla="*/ 2948 w 20487"/>
              <a:gd name="connsiteY0" fmla="*/ 0 h 21600"/>
              <a:gd name="connsiteX1" fmla="*/ 17598 w 20487"/>
              <a:gd name="connsiteY1" fmla="*/ 0 h 21600"/>
              <a:gd name="connsiteX2" fmla="*/ 20487 w 20487"/>
              <a:gd name="connsiteY2" fmla="*/ 10800 h 21600"/>
              <a:gd name="connsiteX3" fmla="*/ 17598 w 20487"/>
              <a:gd name="connsiteY3" fmla="*/ 21600 h 21600"/>
              <a:gd name="connsiteX4" fmla="*/ 2948 w 20487"/>
              <a:gd name="connsiteY4" fmla="*/ 21600 h 21600"/>
              <a:gd name="connsiteX5" fmla="*/ 0 w 20487"/>
              <a:gd name="connsiteY5" fmla="*/ 11078 h 21600"/>
              <a:gd name="connsiteX6" fmla="*/ 2948 w 20487"/>
              <a:gd name="connsiteY6" fmla="*/ 0 h 2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487" h="21600">
                <a:moveTo>
                  <a:pt x="2948" y="0"/>
                </a:moveTo>
                <a:lnTo>
                  <a:pt x="17598" y="0"/>
                </a:lnTo>
                <a:cubicBezTo>
                  <a:pt x="19517" y="0"/>
                  <a:pt x="20487" y="4835"/>
                  <a:pt x="20487" y="10800"/>
                </a:cubicBezTo>
                <a:cubicBezTo>
                  <a:pt x="20487" y="16765"/>
                  <a:pt x="19517" y="21600"/>
                  <a:pt x="17598" y="21600"/>
                </a:cubicBezTo>
                <a:lnTo>
                  <a:pt x="2948" y="21600"/>
                </a:lnTo>
                <a:cubicBezTo>
                  <a:pt x="1029" y="21600"/>
                  <a:pt x="0" y="17043"/>
                  <a:pt x="0" y="11078"/>
                </a:cubicBezTo>
                <a:cubicBezTo>
                  <a:pt x="0" y="5113"/>
                  <a:pt x="1029" y="0"/>
                  <a:pt x="2948" y="0"/>
                </a:cubicBezTo>
                <a:close/>
              </a:path>
            </a:pathLst>
          </a:cu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A6A303-5434-94D8-1D62-F26D4A328B1B}"/>
              </a:ext>
            </a:extLst>
          </p:cNvPr>
          <p:cNvSpPr txBox="1"/>
          <p:nvPr/>
        </p:nvSpPr>
        <p:spPr>
          <a:xfrm>
            <a:off x="4096200" y="2861020"/>
            <a:ext cx="29984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dirty="0">
                <a:latin typeface="Arial Rounded MT Bold" panose="020F0704030504030204" pitchFamily="34" charset="0"/>
              </a:rPr>
              <a:t>Read  more  here</a:t>
            </a:r>
            <a:endParaRPr lang="en-IN" sz="25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10531CC-B765-C936-DE40-F57D246D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9906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2277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10531CC-B765-C936-DE40-F57D246D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9718" y="507784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F0085DF4-230D-E5D7-E172-DEB5753A99C6}"/>
              </a:ext>
            </a:extLst>
          </p:cNvPr>
          <p:cNvSpPr/>
          <p:nvPr/>
        </p:nvSpPr>
        <p:spPr>
          <a:xfrm>
            <a:off x="3738283" y="2142565"/>
            <a:ext cx="2160000" cy="2160000"/>
          </a:xfrm>
          <a:prstGeom prst="flowChartConnector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41A2A418-1D6A-57B0-8A92-B78B9DF9EB7A}"/>
              </a:ext>
            </a:extLst>
          </p:cNvPr>
          <p:cNvSpPr/>
          <p:nvPr/>
        </p:nvSpPr>
        <p:spPr>
          <a:xfrm>
            <a:off x="8166848" y="1062565"/>
            <a:ext cx="2160000" cy="21600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1225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Terminator 2">
            <a:extLst>
              <a:ext uri="{FF2B5EF4-FFF2-40B4-BE49-F238E27FC236}">
                <a16:creationId xmlns:a16="http://schemas.microsoft.com/office/drawing/2014/main" id="{A38BB587-6260-2982-85C9-9B62758E18CC}"/>
              </a:ext>
            </a:extLst>
          </p:cNvPr>
          <p:cNvSpPr/>
          <p:nvPr/>
        </p:nvSpPr>
        <p:spPr>
          <a:xfrm>
            <a:off x="1219287" y="711574"/>
            <a:ext cx="9753426" cy="5434852"/>
          </a:xfrm>
          <a:custGeom>
            <a:avLst/>
            <a:gdLst>
              <a:gd name="connsiteX0" fmla="*/ 3475 w 21600"/>
              <a:gd name="connsiteY0" fmla="*/ 0 h 21600"/>
              <a:gd name="connsiteX1" fmla="*/ 18125 w 21600"/>
              <a:gd name="connsiteY1" fmla="*/ 0 h 21600"/>
              <a:gd name="connsiteX2" fmla="*/ 21600 w 21600"/>
              <a:gd name="connsiteY2" fmla="*/ 10800 h 21600"/>
              <a:gd name="connsiteX3" fmla="*/ 18125 w 21600"/>
              <a:gd name="connsiteY3" fmla="*/ 21600 h 21600"/>
              <a:gd name="connsiteX4" fmla="*/ 3475 w 21600"/>
              <a:gd name="connsiteY4" fmla="*/ 21600 h 21600"/>
              <a:gd name="connsiteX5" fmla="*/ 0 w 21600"/>
              <a:gd name="connsiteY5" fmla="*/ 10800 h 21600"/>
              <a:gd name="connsiteX6" fmla="*/ 3475 w 21600"/>
              <a:gd name="connsiteY6" fmla="*/ 0 h 21600"/>
              <a:gd name="connsiteX0" fmla="*/ 4714 w 22839"/>
              <a:gd name="connsiteY0" fmla="*/ 0 h 21600"/>
              <a:gd name="connsiteX1" fmla="*/ 19364 w 22839"/>
              <a:gd name="connsiteY1" fmla="*/ 0 h 21600"/>
              <a:gd name="connsiteX2" fmla="*/ 22839 w 22839"/>
              <a:gd name="connsiteY2" fmla="*/ 10800 h 21600"/>
              <a:gd name="connsiteX3" fmla="*/ 19364 w 22839"/>
              <a:gd name="connsiteY3" fmla="*/ 21600 h 21600"/>
              <a:gd name="connsiteX4" fmla="*/ 4714 w 22839"/>
              <a:gd name="connsiteY4" fmla="*/ 21600 h 21600"/>
              <a:gd name="connsiteX5" fmla="*/ 0 w 22839"/>
              <a:gd name="connsiteY5" fmla="*/ 10463 h 21600"/>
              <a:gd name="connsiteX6" fmla="*/ 4714 w 22839"/>
              <a:gd name="connsiteY6" fmla="*/ 0 h 21600"/>
              <a:gd name="connsiteX0" fmla="*/ 4714 w 24078"/>
              <a:gd name="connsiteY0" fmla="*/ 0 h 21600"/>
              <a:gd name="connsiteX1" fmla="*/ 19364 w 24078"/>
              <a:gd name="connsiteY1" fmla="*/ 0 h 21600"/>
              <a:gd name="connsiteX2" fmla="*/ 24078 w 24078"/>
              <a:gd name="connsiteY2" fmla="*/ 10800 h 21600"/>
              <a:gd name="connsiteX3" fmla="*/ 19364 w 24078"/>
              <a:gd name="connsiteY3" fmla="*/ 21600 h 21600"/>
              <a:gd name="connsiteX4" fmla="*/ 4714 w 24078"/>
              <a:gd name="connsiteY4" fmla="*/ 21600 h 21600"/>
              <a:gd name="connsiteX5" fmla="*/ 0 w 24078"/>
              <a:gd name="connsiteY5" fmla="*/ 10463 h 21600"/>
              <a:gd name="connsiteX6" fmla="*/ 4714 w 24078"/>
              <a:gd name="connsiteY6" fmla="*/ 0 h 2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078" h="21600">
                <a:moveTo>
                  <a:pt x="4714" y="0"/>
                </a:moveTo>
                <a:lnTo>
                  <a:pt x="19364" y="0"/>
                </a:lnTo>
                <a:cubicBezTo>
                  <a:pt x="21283" y="0"/>
                  <a:pt x="24078" y="4835"/>
                  <a:pt x="24078" y="10800"/>
                </a:cubicBezTo>
                <a:cubicBezTo>
                  <a:pt x="24078" y="16765"/>
                  <a:pt x="21283" y="21600"/>
                  <a:pt x="19364" y="21600"/>
                </a:cubicBezTo>
                <a:lnTo>
                  <a:pt x="4714" y="21600"/>
                </a:lnTo>
                <a:cubicBezTo>
                  <a:pt x="2795" y="21600"/>
                  <a:pt x="0" y="16428"/>
                  <a:pt x="0" y="10463"/>
                </a:cubicBezTo>
                <a:cubicBezTo>
                  <a:pt x="0" y="4498"/>
                  <a:pt x="2795" y="0"/>
                  <a:pt x="4714" y="0"/>
                </a:cubicBezTo>
                <a:close/>
              </a:path>
            </a:pathLst>
          </a:cu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AA8CFFF6-DCC5-ADD3-C4DA-B839FB391357}"/>
              </a:ext>
            </a:extLst>
          </p:cNvPr>
          <p:cNvSpPr/>
          <p:nvPr/>
        </p:nvSpPr>
        <p:spPr>
          <a:xfrm>
            <a:off x="3612778" y="2349000"/>
            <a:ext cx="2160000" cy="21600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8E23B8D-F230-D3F8-B1FB-B23FD2E64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6260" y="2604247"/>
            <a:ext cx="748553" cy="748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73D62F9-7853-FD2C-64A0-CD7D8C96F98B}"/>
              </a:ext>
            </a:extLst>
          </p:cNvPr>
          <p:cNvSpPr txBox="1"/>
          <p:nvPr/>
        </p:nvSpPr>
        <p:spPr>
          <a:xfrm>
            <a:off x="4000254" y="3505201"/>
            <a:ext cx="13805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700" dirty="0">
                <a:latin typeface="Arial Rounded MT Bold" panose="020F0704030504030204" pitchFamily="34" charset="0"/>
              </a:rPr>
              <a:t>25M</a:t>
            </a:r>
          </a:p>
          <a:p>
            <a:pPr algn="ctr"/>
            <a:r>
              <a:rPr lang="en-IN" sz="1700" dirty="0">
                <a:latin typeface="Arial Rounded MT Bold" panose="020F0704030504030204" pitchFamily="34" charset="0"/>
              </a:rPr>
              <a:t>Downloads</a:t>
            </a:r>
          </a:p>
        </p:txBody>
      </p:sp>
    </p:spTree>
    <p:extLst>
      <p:ext uri="{BB962C8B-B14F-4D97-AF65-F5344CB8AC3E}">
        <p14:creationId xmlns:p14="http://schemas.microsoft.com/office/powerpoint/2010/main" val="1110220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EE3D98-62D8-F914-DC5E-7D554ADAEB79}"/>
              </a:ext>
            </a:extLst>
          </p:cNvPr>
          <p:cNvSpPr/>
          <p:nvPr/>
        </p:nvSpPr>
        <p:spPr>
          <a:xfrm>
            <a:off x="1048871" y="788894"/>
            <a:ext cx="9206753" cy="47871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AA8CFFF6-DCC5-ADD3-C4DA-B839FB391357}"/>
              </a:ext>
            </a:extLst>
          </p:cNvPr>
          <p:cNvSpPr/>
          <p:nvPr/>
        </p:nvSpPr>
        <p:spPr>
          <a:xfrm>
            <a:off x="3612778" y="2349000"/>
            <a:ext cx="2160000" cy="21600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8E23B8D-F230-D3F8-B1FB-B23FD2E64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6260" y="2604247"/>
            <a:ext cx="748553" cy="748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73D62F9-7853-FD2C-64A0-CD7D8C96F98B}"/>
              </a:ext>
            </a:extLst>
          </p:cNvPr>
          <p:cNvSpPr txBox="1"/>
          <p:nvPr/>
        </p:nvSpPr>
        <p:spPr>
          <a:xfrm>
            <a:off x="4000254" y="3505201"/>
            <a:ext cx="13805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700" dirty="0">
                <a:latin typeface="Arial Rounded MT Bold" panose="020F0704030504030204" pitchFamily="34" charset="0"/>
              </a:rPr>
              <a:t>25M</a:t>
            </a:r>
          </a:p>
          <a:p>
            <a:pPr algn="ctr"/>
            <a:r>
              <a:rPr lang="en-IN" sz="1700" dirty="0">
                <a:latin typeface="Arial Rounded MT Bold" panose="020F0704030504030204" pitchFamily="34" charset="0"/>
              </a:rPr>
              <a:t>Downloads</a:t>
            </a:r>
          </a:p>
        </p:txBody>
      </p: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3C36DD78-83A0-F8BC-D5CE-2B21F5FF9242}"/>
              </a:ext>
            </a:extLst>
          </p:cNvPr>
          <p:cNvSpPr/>
          <p:nvPr/>
        </p:nvSpPr>
        <p:spPr>
          <a:xfrm>
            <a:off x="6793006" y="2349000"/>
            <a:ext cx="2160000" cy="21600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82477D-286E-9C71-A58D-1E2DF775422D}"/>
              </a:ext>
            </a:extLst>
          </p:cNvPr>
          <p:cNvSpPr txBox="1"/>
          <p:nvPr/>
        </p:nvSpPr>
        <p:spPr>
          <a:xfrm>
            <a:off x="7182724" y="3532096"/>
            <a:ext cx="13805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700" dirty="0">
                <a:latin typeface="Arial Rounded MT Bold" panose="020F0704030504030204" pitchFamily="34" charset="0"/>
              </a:rPr>
              <a:t>10M+</a:t>
            </a:r>
          </a:p>
          <a:p>
            <a:pPr algn="ctr"/>
            <a:r>
              <a:rPr lang="en-IN" sz="1700" dirty="0">
                <a:latin typeface="Arial Rounded MT Bold" panose="020F0704030504030204" pitchFamily="34" charset="0"/>
              </a:rPr>
              <a:t>Customers</a:t>
            </a:r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F32524FA-57B1-01EA-A2D8-F03E204EC1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6487" y="2637864"/>
            <a:ext cx="748553" cy="748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4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1347</TotalTime>
  <Words>27</Words>
  <Application>Microsoft Office PowerPoint</Application>
  <PresentationFormat>Widescreen</PresentationFormat>
  <Paragraphs>20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Microsoft JhengHei</vt:lpstr>
      <vt:lpstr>Arial</vt:lpstr>
      <vt:lpstr>Arial Rounded MT Bold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dharmeshvar Pattaiya</dc:creator>
  <cp:lastModifiedBy>dharmeshvar Pattaiya</cp:lastModifiedBy>
  <cp:revision>11</cp:revision>
  <dcterms:created xsi:type="dcterms:W3CDTF">2022-11-05T19:04:36Z</dcterms:created>
  <dcterms:modified xsi:type="dcterms:W3CDTF">2023-01-06T12:25:02Z</dcterms:modified>
</cp:coreProperties>
</file>

<file path=docProps/thumbnail.jpeg>
</file>